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8"/>
  </p:notesMasterIdLst>
  <p:sldIdLst>
    <p:sldId id="346" r:id="rId2"/>
    <p:sldId id="347" r:id="rId3"/>
    <p:sldId id="348" r:id="rId4"/>
    <p:sldId id="349" r:id="rId5"/>
    <p:sldId id="350" r:id="rId6"/>
    <p:sldId id="345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66CC"/>
    <a:srgbClr val="00B5AF"/>
    <a:srgbClr val="CC0066"/>
    <a:srgbClr val="00FFFF"/>
    <a:srgbClr val="FFFF99"/>
    <a:srgbClr val="FFCCFF"/>
    <a:srgbClr val="007DD2"/>
    <a:srgbClr val="008E93"/>
    <a:srgbClr val="00B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729" autoAdjust="0"/>
  </p:normalViewPr>
  <p:slideViewPr>
    <p:cSldViewPr snapToGrid="0" snapToObjects="1">
      <p:cViewPr varScale="1">
        <p:scale>
          <a:sx n="88" d="100"/>
          <a:sy n="88" d="100"/>
        </p:scale>
        <p:origin x="-18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64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C0C8C-CF8A-42C4-A86D-6BA0199573D9}" type="datetimeFigureOut">
              <a:rPr lang="fr-FR" smtClean="0"/>
              <a:t>24/04/16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75B90-D2E2-4E96-9566-6C0C6028D5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81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717032"/>
            <a:ext cx="7772400" cy="1008112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007375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248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0" i="1">
                <a:solidFill>
                  <a:srgbClr val="78777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BE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62500" y="6506650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251" y="105210"/>
            <a:ext cx="8229600" cy="6913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975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574388" y="6500856"/>
            <a:ext cx="504056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80426" y="1685706"/>
            <a:ext cx="7848872" cy="403244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>
                <a:solidFill>
                  <a:srgbClr val="00AAA0"/>
                </a:solidFill>
              </a:defRPr>
            </a:lvl1pPr>
            <a:lvl2pPr>
              <a:defRPr>
                <a:solidFill>
                  <a:srgbClr val="005A64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4879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251" y="105210"/>
            <a:ext cx="8229600" cy="6913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975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0426" y="1685706"/>
            <a:ext cx="7848872" cy="403244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>
                <a:solidFill>
                  <a:srgbClr val="00AAA0"/>
                </a:solidFill>
              </a:defRPr>
            </a:lvl1pPr>
            <a:lvl2pPr>
              <a:defRPr>
                <a:solidFill>
                  <a:srgbClr val="005A64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62500" y="6506650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251" y="916788"/>
            <a:ext cx="8229600" cy="6913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975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BE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62500" y="6506650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680426" y="1685706"/>
            <a:ext cx="7848872" cy="403244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>
                <a:solidFill>
                  <a:srgbClr val="00AAA0"/>
                </a:solidFill>
              </a:defRPr>
            </a:lvl1pPr>
            <a:lvl2pPr>
              <a:defRPr>
                <a:solidFill>
                  <a:srgbClr val="005A64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3728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62500" y="6506650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6" r:id="rId2"/>
    <p:sldLayoutId id="2147483704" r:id="rId3"/>
    <p:sldLayoutId id="2147483707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136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900"/>
        </a:spcBef>
        <a:spcAft>
          <a:spcPts val="100"/>
        </a:spcAft>
        <a:buFontTx/>
        <a:buBlip>
          <a:blip r:embed="rId7"/>
        </a:buBlip>
        <a:defRPr sz="2000" b="1" kern="1200">
          <a:solidFill>
            <a:srgbClr val="007DD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200"/>
        </a:spcAft>
        <a:buSzPct val="130000"/>
        <a:buFont typeface="Arial" panose="020B0604020202020204" pitchFamily="34" charset="0"/>
        <a:buChar char="•"/>
        <a:defRPr sz="1800" b="0" kern="1200">
          <a:solidFill>
            <a:srgbClr val="01368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500"/>
        </a:spcBef>
        <a:spcAft>
          <a:spcPts val="100"/>
        </a:spcAft>
        <a:buFont typeface="Wingdings" panose="05000000000000000000" pitchFamily="2" charset="2"/>
        <a:buChar char="§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100"/>
        </a:spcAft>
        <a:buFont typeface="Arial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9978" cy="6899984"/>
          </a:xfrm>
        </p:spPr>
      </p:pic>
    </p:spTree>
    <p:extLst>
      <p:ext uri="{BB962C8B-B14F-4D97-AF65-F5344CB8AC3E}">
        <p14:creationId xmlns:p14="http://schemas.microsoft.com/office/powerpoint/2010/main" val="15772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46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1828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31711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6431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3906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09"/>
            <a:ext cx="9180620" cy="6514531"/>
          </a:xfrm>
        </p:spPr>
      </p:pic>
    </p:spTree>
    <p:extLst>
      <p:ext uri="{BB962C8B-B14F-4D97-AF65-F5344CB8AC3E}">
        <p14:creationId xmlns:p14="http://schemas.microsoft.com/office/powerpoint/2010/main" val="163221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SBM 20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SBM 2015.thmx</Template>
  <TotalTime>3703</TotalTime>
  <Words>0</Words>
  <Application>Microsoft Macintosh PowerPoint</Application>
  <PresentationFormat>Présentation à l'écran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masque SBM 2015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novajardin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grégory bonvalot</dc:creator>
  <cp:lastModifiedBy>florence kuntz</cp:lastModifiedBy>
  <cp:revision>157</cp:revision>
  <dcterms:created xsi:type="dcterms:W3CDTF">2015-09-17T13:15:18Z</dcterms:created>
  <dcterms:modified xsi:type="dcterms:W3CDTF">2016-04-24T15:39:07Z</dcterms:modified>
</cp:coreProperties>
</file>